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2562225"/>
            <a:ext cx="6800850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95425"/>
            <a:ext cx="118395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36450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412329"/>
            <a:ext cx="119157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29568" y="3861048"/>
            <a:ext cx="23243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4075" y="4437112"/>
            <a:ext cx="9893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9842" y="5698753"/>
            <a:ext cx="9893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09836"/>
            <a:ext cx="117919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91683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98342" y="3734058"/>
            <a:ext cx="112219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8124" y="4312792"/>
            <a:ext cx="8300164" cy="2356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