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132856"/>
            <a:ext cx="57150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410" y="3429000"/>
            <a:ext cx="58102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2862262"/>
            <a:ext cx="93726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9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9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52537"/>
            <a:ext cx="115919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8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41160" cy="4590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049197"/>
            <a:ext cx="37338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1234922"/>
            <a:ext cx="49625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96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2010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653136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440215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00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00262"/>
            <a:ext cx="116586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451"/>
            <a:ext cx="115633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7560840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229200"/>
            <a:ext cx="1130525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62087"/>
            <a:ext cx="116014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86430"/>
            <a:ext cx="8640960" cy="934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629092"/>
            <a:ext cx="10657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66614"/>
            <a:ext cx="116109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729192" cy="49681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817975"/>
            <a:ext cx="6060496" cy="9954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3998" y="836712"/>
            <a:ext cx="2914650" cy="2886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4293096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184347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925126"/>
            <a:ext cx="8496944" cy="888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1587"/>
            <a:ext cx="116871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600" y="4221088"/>
            <a:ext cx="8677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4307"/>
            <a:ext cx="10945216" cy="54770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7203" r="6849"/>
          <a:stretch/>
        </p:blipFill>
        <p:spPr>
          <a:xfrm>
            <a:off x="8400256" y="1052736"/>
            <a:ext cx="3528392" cy="3762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852936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651588"/>
            <a:ext cx="7776864" cy="164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318344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6163296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9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