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5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3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147887"/>
            <a:ext cx="108299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14512"/>
            <a:ext cx="111728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208485"/>
            <a:ext cx="79208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3438" y="4481700"/>
            <a:ext cx="65709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1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19312"/>
            <a:ext cx="112395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7707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653136"/>
            <a:ext cx="57606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8982" y="5961075"/>
            <a:ext cx="926857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372"/>
          <a:stretch/>
        </p:blipFill>
        <p:spPr>
          <a:xfrm>
            <a:off x="479376" y="1916832"/>
            <a:ext cx="1122045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85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708920"/>
            <a:ext cx="61722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84784"/>
            <a:ext cx="786765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8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1137"/>
            <a:ext cx="108108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662473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4533715"/>
            <a:ext cx="1015796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441160" cy="588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28825"/>
            <a:ext cx="105156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200" y="2708920"/>
            <a:ext cx="9146232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0" y="3264504"/>
            <a:ext cx="10802416" cy="2244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5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47775"/>
            <a:ext cx="11201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791" y="1052736"/>
            <a:ext cx="1041082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965" y="5060739"/>
            <a:ext cx="9896475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5540" y="5569259"/>
            <a:ext cx="9867900" cy="108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20" y="278092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2725" y="278092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0936" y="3660604"/>
            <a:ext cx="71329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6354" y="4968542"/>
            <a:ext cx="10448278" cy="1740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66937"/>
            <a:ext cx="112204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1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90687"/>
            <a:ext cx="105441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89040"/>
            <a:ext cx="885698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72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295525"/>
            <a:ext cx="105727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32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5900"/>
            <a:ext cx="111728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19262"/>
            <a:ext cx="105727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591" y="1754210"/>
            <a:ext cx="41719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624" y="4697709"/>
            <a:ext cx="2406055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5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7386"/>
            <a:ext cx="10786904" cy="5535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774901"/>
            <a:ext cx="53340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727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60848"/>
            <a:ext cx="79208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1691" y="2060848"/>
            <a:ext cx="79208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0065" y="3356992"/>
            <a:ext cx="792088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06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1560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212976"/>
            <a:ext cx="5276850" cy="3028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1959" y="3226109"/>
            <a:ext cx="5400675" cy="3057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1865957"/>
            <a:ext cx="10585176" cy="1360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6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19275"/>
            <a:ext cx="112204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0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757362"/>
            <a:ext cx="98012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8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19275"/>
            <a:ext cx="112871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826545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28762"/>
            <a:ext cx="105060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0486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4909" y="3535953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7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76462"/>
            <a:ext cx="104203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2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76437"/>
            <a:ext cx="106108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574" y="3208484"/>
            <a:ext cx="10345985" cy="2524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537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567" y="3173760"/>
            <a:ext cx="105156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0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20375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57128"/>
            <a:ext cx="45815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147887"/>
            <a:ext cx="1055370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4140100"/>
            <a:ext cx="108012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63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013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500140"/>
            <a:ext cx="93610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8261" y="5333517"/>
            <a:ext cx="93610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6038" y="5333517"/>
            <a:ext cx="936104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79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490787"/>
            <a:ext cx="105156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5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621435"/>
            <a:ext cx="461010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621435"/>
            <a:ext cx="3571875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3447" y="3592463"/>
            <a:ext cx="4581525" cy="3124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344" y="2564903"/>
            <a:ext cx="10543628" cy="1018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654" y="3659536"/>
            <a:ext cx="3734113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0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595562"/>
            <a:ext cx="1052512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606" y="3821409"/>
            <a:ext cx="5038370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8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90700"/>
            <a:ext cx="111823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585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215507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5023"/>
            <a:ext cx="10873208" cy="56403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009" y="3212976"/>
            <a:ext cx="1072515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24013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71612"/>
            <a:ext cx="112299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90662"/>
            <a:ext cx="111918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242008"/>
            <a:ext cx="504056" cy="44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2026-01-17T07:02:47Z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