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5" y="3143250"/>
            <a:ext cx="466725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442045"/>
            <a:ext cx="1184910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3488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513325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12776"/>
            <a:ext cx="1179195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77281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27958" y="3140968"/>
            <a:ext cx="172017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2418" y="5351732"/>
            <a:ext cx="2077198" cy="7282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73851" y="5351732"/>
            <a:ext cx="2077198" cy="7282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9582150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717032"/>
            <a:ext cx="237626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581128"/>
            <a:ext cx="237626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48288" y="3429000"/>
            <a:ext cx="3113237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48288" y="4293096"/>
            <a:ext cx="3113237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2026-01-17T01:43:17Z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