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48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9" r:id="rId27"/>
    <p:sldId id="350" r:id="rId28"/>
    <p:sldId id="351" r:id="rId29"/>
    <p:sldId id="352" r:id="rId30"/>
    <p:sldId id="353" r:id="rId31"/>
    <p:sldId id="354" r:id="rId32"/>
    <p:sldId id="35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204864"/>
            <a:ext cx="9686925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0701" y="3933056"/>
            <a:ext cx="664845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62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52562"/>
            <a:ext cx="111156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29309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95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205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79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04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88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28762"/>
            <a:ext cx="110394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573016"/>
            <a:ext cx="316835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5999" y="3573016"/>
            <a:ext cx="130682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0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81150"/>
            <a:ext cx="110680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74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882967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132856"/>
            <a:ext cx="5762625" cy="4133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688" y="2132856"/>
            <a:ext cx="57912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594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905000"/>
            <a:ext cx="11049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13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09712"/>
            <a:ext cx="118205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78904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34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52550"/>
            <a:ext cx="117157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2514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22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1156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14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541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119312"/>
            <a:ext cx="110680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64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15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100262"/>
            <a:ext cx="106584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2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81125"/>
            <a:ext cx="108108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19820"/>
            <a:ext cx="9073008" cy="602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40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38262"/>
            <a:ext cx="117062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41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49272" cy="5555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41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76672"/>
            <a:ext cx="8568952" cy="6012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22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01200" cy="53742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068961"/>
            <a:ext cx="1872208" cy="5191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736" y="2060848"/>
            <a:ext cx="65341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7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8876"/>
            <a:ext cx="108299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27687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0888" y="2276872"/>
            <a:ext cx="179330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229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214562"/>
            <a:ext cx="1109662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1456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0350"/>
          <a:stretch/>
        </p:blipFill>
        <p:spPr>
          <a:xfrm>
            <a:off x="479376" y="2348880"/>
            <a:ext cx="10734675" cy="181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20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733425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132856"/>
            <a:ext cx="6391275" cy="448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7951" y="3034459"/>
            <a:ext cx="65341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183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965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830984"/>
            <a:ext cx="10945216" cy="2622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537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66925"/>
            <a:ext cx="116109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00506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32656"/>
            <a:ext cx="6372225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830050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42088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76450"/>
            <a:ext cx="116871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9695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557462"/>
            <a:ext cx="1104900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5746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19300"/>
            <a:ext cx="115824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2026-01-19T05:38:24Z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