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1412776"/>
            <a:ext cx="88296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068960"/>
            <a:ext cx="769620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33525"/>
            <a:ext cx="116681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352839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69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81187"/>
            <a:ext cx="116490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249638"/>
            <a:ext cx="42484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75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36912"/>
            <a:ext cx="10801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573325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64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8262"/>
            <a:ext cx="116871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72514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8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47862"/>
            <a:ext cx="116586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70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708920"/>
            <a:ext cx="1296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2008" y="5116454"/>
            <a:ext cx="6202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80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72390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725144"/>
            <a:ext cx="75608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5732142"/>
            <a:ext cx="75608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92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204864"/>
            <a:ext cx="75723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06" y="3933056"/>
            <a:ext cx="46805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2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09837"/>
            <a:ext cx="116205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58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70485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43114"/>
            <a:ext cx="4176464" cy="1570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253536"/>
            <a:ext cx="80648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2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90650"/>
            <a:ext cx="116014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15347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75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61245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74888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643910"/>
            <a:ext cx="74888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54138"/>
            <a:ext cx="74888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368538"/>
            <a:ext cx="74888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81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9225"/>
            <a:ext cx="116871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581128"/>
            <a:ext cx="18722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88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04937"/>
            <a:ext cx="107537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2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69342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94330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01008"/>
            <a:ext cx="94330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415408"/>
            <a:ext cx="94330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271934"/>
            <a:ext cx="94330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32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46584"/>
            <a:ext cx="11305256" cy="548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37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8815139" cy="66158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4571"/>
            <a:ext cx="66247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304247"/>
            <a:ext cx="66247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241797"/>
            <a:ext cx="66247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6063599"/>
            <a:ext cx="79928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30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420225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20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013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568863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2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985962"/>
            <a:ext cx="99155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54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775"/>
            <a:ext cx="116014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204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8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14512"/>
            <a:ext cx="117348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81451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5512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42581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47862"/>
            <a:ext cx="115824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81162"/>
            <a:ext cx="116395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09477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885950"/>
            <a:ext cx="118491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2494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18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2026-01-19T05:56:15Z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