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6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37" y="3100387"/>
            <a:ext cx="862012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24012"/>
            <a:ext cx="116205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20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9442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94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109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05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966432"/>
            <a:ext cx="4968552" cy="2846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821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79351"/>
            <a:ext cx="1098232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28498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295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2324100"/>
            <a:ext cx="1011555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61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11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071687"/>
            <a:ext cx="1107757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996952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326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743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780928"/>
            <a:ext cx="11001375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59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97917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22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1156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492896"/>
            <a:ext cx="122413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61617" y="4367994"/>
            <a:ext cx="122413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068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652587"/>
            <a:ext cx="108966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67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01375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2018131"/>
            <a:ext cx="5400600" cy="472323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8544" y="1988840"/>
            <a:ext cx="559117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508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00187"/>
            <a:ext cx="1105852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38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4624"/>
            <a:ext cx="5657850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556792"/>
            <a:ext cx="116109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086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2133600"/>
            <a:ext cx="9753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49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844824"/>
            <a:ext cx="1051560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570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987" y="1895475"/>
            <a:ext cx="934402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83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343372"/>
            <a:ext cx="108585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636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066925"/>
            <a:ext cx="1097280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09708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143125"/>
            <a:ext cx="1095375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87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8870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92896"/>
            <a:ext cx="11017224" cy="3528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167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4493"/>
            <a:ext cx="1096327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88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57350"/>
            <a:ext cx="1159192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2997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869160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443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495550"/>
            <a:ext cx="11125200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573016"/>
            <a:ext cx="1368152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109787"/>
            <a:ext cx="1155382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362075"/>
            <a:ext cx="10925175" cy="413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12" y="5805264"/>
            <a:ext cx="5486400" cy="828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5760" y="5830303"/>
            <a:ext cx="1656184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625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2026-01-19T05:46:07Z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