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775" y="2538412"/>
            <a:ext cx="6648450" cy="178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01475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4509120"/>
            <a:ext cx="2428875" cy="1276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290322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68150" cy="3152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4725144"/>
            <a:ext cx="2619375" cy="1247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19888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80576" y="357457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30050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1944" y="2780928"/>
            <a:ext cx="2228850" cy="167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80176" y="2168788"/>
            <a:ext cx="15841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43372"/>
            <a:ext cx="118205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780928"/>
            <a:ext cx="47525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255490"/>
            <a:ext cx="47525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753200"/>
            <a:ext cx="4752528" cy="6119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586579"/>
            <a:ext cx="47525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5014842"/>
            <a:ext cx="47525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5524128"/>
            <a:ext cx="47525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2026-01-17T02:29:59Z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