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3095625"/>
            <a:ext cx="80010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69595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59192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6330" y="4470721"/>
            <a:ext cx="27339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0306" y="5477719"/>
            <a:ext cx="48678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6395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7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12776"/>
            <a:ext cx="14147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6374" y="2420888"/>
            <a:ext cx="23713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5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52537"/>
            <a:ext cx="110109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6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95512"/>
            <a:ext cx="110299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2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08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97" y="4221088"/>
            <a:ext cx="1115377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2292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08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76672"/>
            <a:ext cx="85058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53136"/>
            <a:ext cx="104203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47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4475"/>
            <a:ext cx="116490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35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519237"/>
            <a:ext cx="90678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25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5633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52625"/>
            <a:ext cx="109728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07707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84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6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85912"/>
            <a:ext cx="110871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9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33537"/>
            <a:ext cx="109251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47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0775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25" y="4551239"/>
            <a:ext cx="10582275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2044" y="4653136"/>
            <a:ext cx="114799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9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43075"/>
            <a:ext cx="109347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5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201"/>
            <a:ext cx="111442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22108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1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0200"/>
            <a:ext cx="11039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4493"/>
            <a:ext cx="111442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5157192"/>
            <a:ext cx="842493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1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38350"/>
            <a:ext cx="110204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08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88963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96952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841904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6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71625"/>
            <a:ext cx="111537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53732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86000"/>
            <a:ext cx="110680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14537"/>
            <a:ext cx="110775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09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