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2143125"/>
            <a:ext cx="45243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12776"/>
            <a:ext cx="118110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5642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49068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5440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30963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38009"/>
            <a:ext cx="30963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00996"/>
            <a:ext cx="30963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775558"/>
            <a:ext cx="30963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2946758"/>
            <a:ext cx="3384376" cy="770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2064" y="3884308"/>
            <a:ext cx="3384376" cy="626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72064" y="4740834"/>
            <a:ext cx="3384376" cy="626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776412"/>
            <a:ext cx="118395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33454"/>
            <a:ext cx="7200800" cy="1259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2026-01-17T01:41:15Z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