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88840"/>
            <a:ext cx="85915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378" y="3501008"/>
            <a:ext cx="7943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844" y="2852936"/>
            <a:ext cx="100986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844" y="3616865"/>
            <a:ext cx="100986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844" y="4415518"/>
            <a:ext cx="100986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844" y="5248895"/>
            <a:ext cx="100986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844" y="6163295"/>
            <a:ext cx="106747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0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761806"/>
            <a:ext cx="6264696" cy="763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5" y="1268760"/>
            <a:ext cx="569183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276872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8392" y="2276872"/>
            <a:ext cx="1296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8869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511942"/>
            <a:ext cx="39147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2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852936"/>
            <a:ext cx="3483067" cy="3935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2852936"/>
            <a:ext cx="3483067" cy="401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24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0785847" cy="40319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90" y="5301208"/>
            <a:ext cx="10646495" cy="15235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68960"/>
            <a:ext cx="1123324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29199"/>
            <a:ext cx="11233248" cy="156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5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2600"/>
            <a:ext cx="116395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09775"/>
            <a:ext cx="113442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7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7534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170856"/>
            <a:ext cx="7992888" cy="550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6109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548680"/>
            <a:ext cx="27622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8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898726"/>
            <a:ext cx="2828925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4365104"/>
            <a:ext cx="16561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52575"/>
            <a:ext cx="117633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34" y="1674316"/>
            <a:ext cx="111633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708920"/>
            <a:ext cx="313372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60085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38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7812"/>
            <a:ext cx="116395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789040"/>
            <a:ext cx="18764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3569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08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28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14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90650"/>
            <a:ext cx="112299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29000"/>
            <a:ext cx="79928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574894"/>
            <a:ext cx="8424936" cy="892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9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82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1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5805264"/>
            <a:ext cx="105060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5778"/>
            <a:ext cx="8921824" cy="530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5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3087"/>
            <a:ext cx="113633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92896"/>
            <a:ext cx="64960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6984776" cy="7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9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86" y="3140968"/>
            <a:ext cx="115728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16632"/>
            <a:ext cx="27527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5733256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356992"/>
            <a:ext cx="39338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327503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925"/>
            <a:ext cx="116490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209800"/>
            <a:ext cx="111537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54292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702" y="3262782"/>
            <a:ext cx="7961569" cy="146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702" y="5022134"/>
            <a:ext cx="10625866" cy="146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2026-01-19T04:01:41Z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