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25" r:id="rId2"/>
    <p:sldId id="324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190750"/>
            <a:ext cx="1068705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848" y="3933056"/>
            <a:ext cx="2466975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347293"/>
            <a:ext cx="11182350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780928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81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82350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4005064"/>
            <a:ext cx="2952750" cy="236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2060848"/>
            <a:ext cx="86409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4698" y="3645024"/>
            <a:ext cx="1445158" cy="692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437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68127"/>
            <a:ext cx="112490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3933056"/>
            <a:ext cx="3312368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3467767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62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7282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4023963"/>
            <a:ext cx="2552700" cy="238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2699940"/>
            <a:ext cx="115212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99972" y="3440720"/>
            <a:ext cx="1788515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85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782300" cy="115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565301"/>
            <a:ext cx="6934200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8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5632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204864"/>
            <a:ext cx="360040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5510" y="2934069"/>
            <a:ext cx="10006993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5510" y="3535953"/>
            <a:ext cx="10006993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5510" y="4207284"/>
            <a:ext cx="1036703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5510" y="4860180"/>
            <a:ext cx="1036703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5510" y="5508363"/>
            <a:ext cx="309422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34926" y="5508363"/>
            <a:ext cx="5845449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62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38287"/>
            <a:ext cx="112680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852936"/>
            <a:ext cx="820891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501008"/>
            <a:ext cx="8208912" cy="513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160874"/>
            <a:ext cx="8208912" cy="852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976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132856"/>
            <a:ext cx="500062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915964"/>
            <a:ext cx="360040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645024"/>
            <a:ext cx="360040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7184" y="4427094"/>
            <a:ext cx="5382791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354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14475"/>
            <a:ext cx="111347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29000"/>
            <a:ext cx="1044116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192929"/>
            <a:ext cx="1044116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783237"/>
            <a:ext cx="1044116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49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77600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2708920"/>
            <a:ext cx="4352925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3933056"/>
            <a:ext cx="324036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644156"/>
            <a:ext cx="424847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246040"/>
            <a:ext cx="424847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871073"/>
            <a:ext cx="424847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9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166937"/>
            <a:ext cx="11220450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5524500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861048"/>
            <a:ext cx="10496550" cy="2943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79910" y="1340768"/>
            <a:ext cx="680432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9910" y="1988950"/>
            <a:ext cx="680432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79910" y="2613983"/>
            <a:ext cx="680432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79910" y="3285315"/>
            <a:ext cx="680432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79910" y="3924076"/>
            <a:ext cx="680432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79910" y="4558530"/>
            <a:ext cx="680432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79910" y="5278314"/>
            <a:ext cx="169175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04538" y="5278314"/>
            <a:ext cx="205535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68334" y="6042243"/>
            <a:ext cx="10543695" cy="7620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13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85900"/>
            <a:ext cx="112585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4653136"/>
            <a:ext cx="309634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729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5172075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828825"/>
            <a:ext cx="2952750" cy="2895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7625" y="1828825"/>
            <a:ext cx="2733675" cy="2924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2260" y="2420888"/>
            <a:ext cx="554570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2260" y="3045921"/>
            <a:ext cx="554570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2260" y="3659379"/>
            <a:ext cx="554570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2260" y="4400159"/>
            <a:ext cx="554570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320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966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3440162"/>
            <a:ext cx="165618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89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584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4988" y="2348880"/>
            <a:ext cx="1088562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4988" y="3298004"/>
            <a:ext cx="224466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12050" y="3298004"/>
            <a:ext cx="5100173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685454"/>
            <a:ext cx="3744416" cy="6157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44080" y="4524920"/>
            <a:ext cx="5100173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8135" y="5636090"/>
            <a:ext cx="7982161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35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262187"/>
            <a:ext cx="11268075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37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514475"/>
            <a:ext cx="10620375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2420888"/>
            <a:ext cx="3219450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06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01325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092" y="4474418"/>
            <a:ext cx="10591800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6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020175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3501008"/>
            <a:ext cx="3048000" cy="2828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2443" y="3501008"/>
            <a:ext cx="3219450" cy="280831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384" y="3218507"/>
            <a:ext cx="597666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50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88840"/>
            <a:ext cx="1024890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38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881187"/>
            <a:ext cx="1124902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564904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757097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776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365104"/>
            <a:ext cx="93610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92517" y="5615170"/>
            <a:ext cx="93610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476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23975"/>
            <a:ext cx="107156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52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40130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109677"/>
            <a:ext cx="9563100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8728" y="2708920"/>
            <a:ext cx="5603335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7725" y="2708920"/>
            <a:ext cx="4488835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4555" y="3773791"/>
            <a:ext cx="4843413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10176" y="3773791"/>
            <a:ext cx="4843413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51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918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780060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605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2890837"/>
            <a:ext cx="10639425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251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6524" y="2708920"/>
            <a:ext cx="5491483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6524" y="3345528"/>
            <a:ext cx="5491483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6525" y="4028435"/>
            <a:ext cx="210710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94692" y="4028435"/>
            <a:ext cx="250922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1330" y="4746065"/>
            <a:ext cx="906105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1330" y="5417397"/>
            <a:ext cx="906105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631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89535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84984"/>
            <a:ext cx="223224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24470" y="3284984"/>
            <a:ext cx="3935625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1108" y="4037339"/>
            <a:ext cx="847123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1108" y="4673946"/>
            <a:ext cx="8471236" cy="627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890" y="5475047"/>
            <a:ext cx="8471236" cy="875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793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8711" y="476672"/>
            <a:ext cx="665797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8711" y="3356992"/>
            <a:ext cx="7134225" cy="3381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68710" y="1052736"/>
            <a:ext cx="2179017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63728" y="1052736"/>
            <a:ext cx="433247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2022" y="2140756"/>
            <a:ext cx="433247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2022" y="3448695"/>
            <a:ext cx="785229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2022" y="4629313"/>
            <a:ext cx="785229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2022" y="5613161"/>
            <a:ext cx="785229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253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633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132856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748734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247900"/>
            <a:ext cx="1120140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954696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5377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4225" y="4086965"/>
            <a:ext cx="2124075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715202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268760"/>
            <a:ext cx="1110615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717032"/>
            <a:ext cx="3895725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540347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82350" cy="346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70551" y="3789040"/>
            <a:ext cx="4777977" cy="946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3771013"/>
            <a:ext cx="3152775" cy="2438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5001149"/>
            <a:ext cx="4457700" cy="942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48528" y="3134068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20140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7943" y="3717032"/>
            <a:ext cx="2000250" cy="2295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399456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0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2026-01-17T06:41:20Z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