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557462"/>
            <a:ext cx="9210675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68199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31430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38427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54197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552" y="3078200"/>
            <a:ext cx="5896487" cy="1214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552" y="4733380"/>
            <a:ext cx="5896487" cy="1214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50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29000"/>
            <a:ext cx="6048672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49339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568863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87527"/>
            <a:ext cx="568863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19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00300"/>
            <a:ext cx="110775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50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08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0067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23987"/>
            <a:ext cx="116109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3" y="1556792"/>
            <a:ext cx="12689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506" y="2529065"/>
            <a:ext cx="12689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9010" y="4624083"/>
            <a:ext cx="12689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4978"/>
            <a:ext cx="115728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60486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24422"/>
            <a:ext cx="60486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512442"/>
            <a:ext cx="943304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28825"/>
            <a:ext cx="110394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692" y="2996952"/>
            <a:ext cx="1124394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41" y="1063740"/>
            <a:ext cx="10658599" cy="56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85887"/>
            <a:ext cx="118300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00" y="3673514"/>
            <a:ext cx="1152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302" y="3284984"/>
            <a:ext cx="1101090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52292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57531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17032"/>
            <a:ext cx="51770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35604"/>
            <a:ext cx="51770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5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2026-01-19T02:57:01Z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