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3181350"/>
            <a:ext cx="53149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56320"/>
            <a:ext cx="117443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72114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5604" y="5157192"/>
            <a:ext cx="6003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4728" y="5828524"/>
            <a:ext cx="9473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14512"/>
            <a:ext cx="115919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48978"/>
            <a:ext cx="4896544" cy="828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79125"/>
            <a:ext cx="4896544" cy="828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3428999"/>
            <a:ext cx="42484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4030883"/>
            <a:ext cx="42484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83820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5976664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2026-01-17T01:47:47Z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