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32" r:id="rId2"/>
    <p:sldId id="324" r:id="rId3"/>
    <p:sldId id="325" r:id="rId4"/>
    <p:sldId id="326" r:id="rId5"/>
    <p:sldId id="327" r:id="rId6"/>
    <p:sldId id="328" r:id="rId7"/>
    <p:sldId id="329" r:id="rId8"/>
    <p:sldId id="331" r:id="rId9"/>
    <p:sldId id="330" r:id="rId10"/>
    <p:sldId id="333" r:id="rId11"/>
    <p:sldId id="334" r:id="rId12"/>
    <p:sldId id="335" r:id="rId13"/>
    <p:sldId id="336" r:id="rId14"/>
    <p:sldId id="337" r:id="rId15"/>
    <p:sldId id="338" r:id="rId16"/>
    <p:sldId id="339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2204864"/>
            <a:ext cx="8629650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4658" y="3662164"/>
            <a:ext cx="7886700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922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77650" cy="1571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356992"/>
            <a:ext cx="10991850" cy="2724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5301208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538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4797152"/>
            <a:ext cx="10439400" cy="120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1772816"/>
            <a:ext cx="4705350" cy="292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663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95425"/>
            <a:ext cx="11630025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457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556792"/>
            <a:ext cx="11029950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356992"/>
            <a:ext cx="2752725" cy="1724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7808" y="3342109"/>
            <a:ext cx="2676525" cy="1743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48128" y="3212976"/>
            <a:ext cx="4705350" cy="24288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560496" y="2593454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08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5157192"/>
            <a:ext cx="1728192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4200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0848975" cy="78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4100" y="2492896"/>
            <a:ext cx="3819525" cy="3867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76320" y="1513334"/>
            <a:ext cx="194421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91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246609"/>
            <a:ext cx="11687175" cy="3838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256" y="3798354"/>
            <a:ext cx="2887985" cy="301502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231904" y="4249638"/>
            <a:ext cx="208823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4529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462087"/>
            <a:ext cx="11830050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653136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4797152"/>
            <a:ext cx="9496425" cy="1095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1484784"/>
            <a:ext cx="3867150" cy="317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736" y="3356992"/>
            <a:ext cx="4867275" cy="3181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1412776"/>
            <a:ext cx="11639550" cy="179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209800"/>
            <a:ext cx="11125200" cy="243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3212976"/>
            <a:ext cx="115212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373216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869160"/>
            <a:ext cx="9620250" cy="122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9306" y="1268760"/>
            <a:ext cx="4400550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600200"/>
            <a:ext cx="1166812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509120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5725" y="1905000"/>
            <a:ext cx="4400550" cy="304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587" y="5445224"/>
            <a:ext cx="9648825" cy="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2026-01-19T05:33:35Z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