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2595562"/>
            <a:ext cx="40100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71650"/>
            <a:ext cx="118014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6413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176462"/>
            <a:ext cx="119253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6530" y="4221088"/>
            <a:ext cx="5100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0027"/>
            <a:ext cx="117729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376357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74068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13906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776893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251455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679719"/>
            <a:ext cx="48965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6200579"/>
            <a:ext cx="54726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90963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014" y="2780928"/>
            <a:ext cx="917936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07617"/>
            <a:ext cx="29523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