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6937"/>
            <a:ext cx="109061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47937"/>
            <a:ext cx="107727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0848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293096"/>
            <a:ext cx="33051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12490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2849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477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4925"/>
            <a:ext cx="111728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52936"/>
            <a:ext cx="676875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63242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01008"/>
            <a:ext cx="26479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714513"/>
            <a:ext cx="41764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5" y="4569594"/>
            <a:ext cx="34099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53" y="1268760"/>
            <a:ext cx="11115675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253" y="3140968"/>
            <a:ext cx="10620375" cy="135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3924076"/>
            <a:ext cx="15121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14512"/>
            <a:ext cx="112680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059980"/>
            <a:ext cx="72008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1623" y="4518390"/>
            <a:ext cx="72008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65718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41985"/>
            <a:ext cx="86409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13317"/>
            <a:ext cx="8640960" cy="78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64807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82418"/>
            <a:ext cx="64807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26428"/>
            <a:ext cx="266429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1633" y="4226428"/>
            <a:ext cx="266429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5834" y="4782013"/>
            <a:ext cx="636630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834" y="5326023"/>
            <a:ext cx="636630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834" y="5997355"/>
            <a:ext cx="636630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492896"/>
            <a:ext cx="26193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589240"/>
            <a:ext cx="82089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191124"/>
            <a:ext cx="82089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43651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27932"/>
            <a:ext cx="63367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8793"/>
            <a:ext cx="34563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4577" y="3148793"/>
            <a:ext cx="225351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701" y="3789040"/>
            <a:ext cx="638044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701" y="4344625"/>
            <a:ext cx="638044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1701" y="4923359"/>
            <a:ext cx="256401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11832" y="4923359"/>
            <a:ext cx="256401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2172" y="5455795"/>
            <a:ext cx="54378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2037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334" y="1412776"/>
            <a:ext cx="651884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3334" y="2280877"/>
            <a:ext cx="651884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334" y="3284983"/>
            <a:ext cx="6518849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3334" y="3875291"/>
            <a:ext cx="6518849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335" y="4384577"/>
            <a:ext cx="3134474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9596" y="4384577"/>
            <a:ext cx="3134474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8604" y="4917012"/>
            <a:ext cx="5127436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3039" y="4917012"/>
            <a:ext cx="2615289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295" y="5461023"/>
            <a:ext cx="3701521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8493" y="5461023"/>
            <a:ext cx="3119676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1531" y="5461023"/>
            <a:ext cx="3119676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82306" y="6089181"/>
            <a:ext cx="4237630" cy="50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371725"/>
            <a:ext cx="97250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17994"/>
            <a:ext cx="4176464" cy="771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183003"/>
            <a:ext cx="18002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1334" y="3183003"/>
            <a:ext cx="18002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212" y="3900634"/>
            <a:ext cx="5902867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79" y="3900634"/>
            <a:ext cx="396044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77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061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40768"/>
            <a:ext cx="32956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16832"/>
            <a:ext cx="432048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495566"/>
            <a:ext cx="266429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7302" y="2495566"/>
            <a:ext cx="408086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572" y="3051150"/>
            <a:ext cx="22811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3210" y="3051150"/>
            <a:ext cx="303680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8926" y="3051150"/>
            <a:ext cx="192530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032" y="3629884"/>
            <a:ext cx="8003239" cy="1017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4572" y="4899238"/>
            <a:ext cx="106340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4572" y="5420099"/>
            <a:ext cx="847379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36360" y="5447109"/>
            <a:ext cx="22811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1564" y="6014268"/>
            <a:ext cx="524644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26000" y="6014269"/>
            <a:ext cx="287831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600325"/>
            <a:ext cx="103251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7049"/>
            <a:ext cx="568863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63" y="3168932"/>
            <a:ext cx="568863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462" y="3759241"/>
            <a:ext cx="1098316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0218"/>
            <a:ext cx="11220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632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71703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4916" y="3717032"/>
            <a:ext cx="1317627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538412"/>
            <a:ext cx="106013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100811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90675"/>
            <a:ext cx="11268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9067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17183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301208"/>
            <a:ext cx="7920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251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156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964335"/>
            <a:ext cx="82296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284984"/>
            <a:ext cx="2592288" cy="585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800225"/>
            <a:ext cx="106394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15130"/>
            <a:ext cx="928903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01267"/>
            <a:ext cx="36004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3948" y="3501267"/>
            <a:ext cx="33542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7457" y="3501267"/>
            <a:ext cx="33542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542" y="4056851"/>
            <a:ext cx="54584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624011"/>
            <a:ext cx="33542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4624011"/>
            <a:ext cx="45783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99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212976"/>
            <a:ext cx="22955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90675"/>
            <a:ext cx="10458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725144"/>
            <a:ext cx="10801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631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956" y="1916832"/>
            <a:ext cx="866239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57" y="2449268"/>
            <a:ext cx="23977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6894" y="2449268"/>
            <a:ext cx="821966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821" y="3051151"/>
            <a:ext cx="821966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821" y="3525713"/>
            <a:ext cx="482805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4120" y="3525713"/>
            <a:ext cx="482805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085" y="4312792"/>
            <a:ext cx="32476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6652" y="4139170"/>
            <a:ext cx="3383444" cy="801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085" y="5296640"/>
            <a:ext cx="209553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00207" y="5157744"/>
            <a:ext cx="2443665" cy="75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61442" y="5296640"/>
            <a:ext cx="209553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060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050" y="2348880"/>
            <a:ext cx="22669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6475" y="2316460"/>
            <a:ext cx="229552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1844824"/>
            <a:ext cx="66247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339900"/>
            <a:ext cx="34563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6822" y="2339900"/>
            <a:ext cx="4389377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1582" y="2339900"/>
            <a:ext cx="216489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209" y="2930209"/>
            <a:ext cx="182335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98883" y="2930209"/>
            <a:ext cx="44011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1738" y="3543667"/>
            <a:ext cx="543020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1738" y="4099252"/>
            <a:ext cx="203714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29434" y="4099252"/>
            <a:ext cx="454263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8588" y="4620113"/>
            <a:ext cx="41572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01302" y="4620113"/>
            <a:ext cx="41572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6460" y="5198847"/>
            <a:ext cx="568351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14355" y="5198847"/>
            <a:ext cx="45021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9611" y="5962776"/>
            <a:ext cx="56603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14355" y="5708133"/>
            <a:ext cx="4502126" cy="100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5079391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221088"/>
            <a:ext cx="32956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649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01008"/>
            <a:ext cx="32480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10666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13" y="3933056"/>
            <a:ext cx="22955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4484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918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68" y="1990028"/>
            <a:ext cx="10887075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913271"/>
            <a:ext cx="3096344" cy="18233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70409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29000"/>
            <a:ext cx="32099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2026-01-17T06:59:13Z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