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2438400"/>
            <a:ext cx="5048250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14525"/>
            <a:ext cx="117062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407707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84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90675"/>
            <a:ext cx="116205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4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918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84984"/>
            <a:ext cx="547260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112" y="5211688"/>
            <a:ext cx="834219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112" y="6172387"/>
            <a:ext cx="834219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70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90963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96952"/>
            <a:ext cx="64087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15524"/>
            <a:ext cx="6408712" cy="99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441326"/>
            <a:ext cx="633670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5441326"/>
            <a:ext cx="282422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69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85820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12976"/>
            <a:ext cx="7416824" cy="816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254698"/>
            <a:ext cx="9001000" cy="816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12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224087"/>
            <a:ext cx="1086802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24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58924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65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00200"/>
            <a:ext cx="111061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31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015333"/>
            <a:ext cx="10648950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4015333"/>
            <a:ext cx="95713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98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6877050" cy="4086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204864"/>
            <a:ext cx="32575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7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4929"/>
            <a:ext cx="6324600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564904"/>
            <a:ext cx="1153477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5730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0162"/>
            <a:ext cx="116490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39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57184" cy="55321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32856"/>
            <a:ext cx="662473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89040"/>
            <a:ext cx="777686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529820"/>
            <a:ext cx="777686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351622"/>
            <a:ext cx="525658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31607" y="5351622"/>
            <a:ext cx="525658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9850" y="6127125"/>
            <a:ext cx="634827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89075" y="6173424"/>
            <a:ext cx="377547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4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21060"/>
            <a:ext cx="108299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0420" y="2060848"/>
            <a:ext cx="35433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420" y="2809478"/>
            <a:ext cx="35433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4399" y="2809478"/>
            <a:ext cx="35433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420" y="3747028"/>
            <a:ext cx="11104212" cy="2922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61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438400"/>
            <a:ext cx="1062990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3750" y="3212976"/>
            <a:ext cx="10637200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94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771775"/>
            <a:ext cx="1099185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51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914525"/>
            <a:ext cx="102489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01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776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38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0132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68" y="4023941"/>
            <a:ext cx="8210550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21297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46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4425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841651"/>
            <a:ext cx="381952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63469" y="314096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56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3472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789040"/>
            <a:ext cx="36766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13732" y="3961606"/>
            <a:ext cx="12339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63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76450"/>
            <a:ext cx="116395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6202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38287"/>
            <a:ext cx="111537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0584" y="4049985"/>
            <a:ext cx="420052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3212976"/>
            <a:ext cx="15841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4752" y="3356992"/>
            <a:ext cx="4476750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2394782"/>
            <a:ext cx="864096" cy="674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05037"/>
            <a:ext cx="1162050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212976"/>
            <a:ext cx="158417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93096"/>
            <a:ext cx="655272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89630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09776"/>
            <a:ext cx="93610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24176"/>
            <a:ext cx="93610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169128"/>
            <a:ext cx="93610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96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2026-01-19T05:06:26Z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