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52762"/>
            <a:ext cx="48577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52587"/>
            <a:ext cx="10572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2636912"/>
            <a:ext cx="1057275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4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0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95154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03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5975"/>
            <a:ext cx="11677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3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590465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77072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03047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778551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1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88582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38686"/>
            <a:ext cx="640871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7735" y="3138686"/>
            <a:ext cx="503689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487" y="3889598"/>
            <a:ext cx="66826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51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03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81212"/>
            <a:ext cx="110109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192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38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658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877272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6283" y="5877272"/>
            <a:ext cx="158417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4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271207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1781175"/>
            <a:ext cx="40862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3587"/>
            <a:ext cx="116681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6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7534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13331"/>
            <a:ext cx="36480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340768"/>
            <a:ext cx="936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6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37321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1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918"/>
            <a:ext cx="115538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2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3915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0829925" cy="422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183163"/>
            <a:ext cx="3257550" cy="352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219443"/>
            <a:ext cx="72728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156993"/>
            <a:ext cx="72728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944071"/>
            <a:ext cx="72728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927919"/>
            <a:ext cx="7416824" cy="1527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7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715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218" y="2276872"/>
            <a:ext cx="287047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2464" y="2276872"/>
            <a:ext cx="57978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091" y="3191272"/>
            <a:ext cx="579787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091" y="4151970"/>
            <a:ext cx="425275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6701" y="4151970"/>
            <a:ext cx="58104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666" y="5147393"/>
            <a:ext cx="654543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2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48814" cy="4824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67" y="6165304"/>
            <a:ext cx="7881305" cy="626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96952"/>
            <a:ext cx="37444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227251"/>
            <a:ext cx="56166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661" y="4500466"/>
            <a:ext cx="289901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4113" y="4468415"/>
            <a:ext cx="387799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510" y="5417539"/>
            <a:ext cx="912088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3510" y="6100445"/>
            <a:ext cx="912088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79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9687"/>
            <a:ext cx="11639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00262"/>
            <a:ext cx="107442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3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057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1"/>
            <a:ext cx="10153128" cy="4854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165304"/>
            <a:ext cx="9345493" cy="6567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268761"/>
            <a:ext cx="4229100" cy="3390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9476" y="4641965"/>
            <a:ext cx="637061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477" y="5533216"/>
            <a:ext cx="30582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9916" y="5533216"/>
            <a:ext cx="616049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879" y="6100375"/>
            <a:ext cx="277036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51652" y="6100375"/>
            <a:ext cx="43565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80584" y="6100375"/>
            <a:ext cx="43565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9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90662"/>
            <a:ext cx="10629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777686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16742"/>
            <a:ext cx="2880320" cy="74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7496" y="4293096"/>
            <a:ext cx="48947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67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356992"/>
            <a:ext cx="34671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32849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861048"/>
            <a:ext cx="4048125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6310" y="3241526"/>
            <a:ext cx="103728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310" y="4167500"/>
            <a:ext cx="103728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47937"/>
            <a:ext cx="117062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42899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95437"/>
            <a:ext cx="11525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1854"/>
            <a:ext cx="7272808" cy="5102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484784"/>
            <a:ext cx="3219450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093296"/>
            <a:ext cx="6473798" cy="5629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9006" y="2665462"/>
            <a:ext cx="6576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9006" y="3487264"/>
            <a:ext cx="6576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9006" y="4459538"/>
            <a:ext cx="6576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9006" y="5316065"/>
            <a:ext cx="6576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9006" y="6068419"/>
            <a:ext cx="657625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724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556792"/>
            <a:ext cx="343852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809" y="1541036"/>
            <a:ext cx="3219450" cy="3324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5" y="2204864"/>
            <a:ext cx="78284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5" y="3211861"/>
            <a:ext cx="78284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5" y="4079962"/>
            <a:ext cx="78284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5" y="4924914"/>
            <a:ext cx="78284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5" y="5897187"/>
            <a:ext cx="7828409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2026-01-19T05:19:18Z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