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124200"/>
            <a:ext cx="60960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4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586037"/>
            <a:ext cx="1032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8014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977830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97957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0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619375"/>
            <a:ext cx="109442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3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0817"/>
            <a:ext cx="10513168" cy="55025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846" y="2996952"/>
            <a:ext cx="694833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25144"/>
            <a:ext cx="107291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96476"/>
            <a:ext cx="10729192" cy="1416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5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98202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025502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961606"/>
            <a:ext cx="10585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1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74390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664" y="52631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301208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8201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68"/>
            <a:ext cx="4968552" cy="3663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284984"/>
            <a:ext cx="1080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284984"/>
            <a:ext cx="31718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586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20316" y="2168253"/>
            <a:ext cx="10278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32460"/>
            <a:ext cx="52565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9312" y="5442283"/>
            <a:ext cx="58231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33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