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04864"/>
            <a:ext cx="11732245" cy="2283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6258"/>
            <a:ext cx="10639425" cy="611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92896"/>
            <a:ext cx="97210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078628"/>
            <a:ext cx="97210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664359"/>
            <a:ext cx="97210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514475"/>
            <a:ext cx="102584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64904"/>
            <a:ext cx="9001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606625"/>
            <a:ext cx="9001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602048"/>
            <a:ext cx="9001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55721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7246" y="3645024"/>
            <a:ext cx="47747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7246" y="4675171"/>
            <a:ext cx="47747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7534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36627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174176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123300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84867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96952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911352"/>
            <a:ext cx="8712968" cy="1233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65055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35263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00134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1059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40840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73216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4107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13241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224411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0011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74528"/>
            <a:ext cx="8856984" cy="1046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653136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5683283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67341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24944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816195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857916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