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1" r:id="rId8"/>
    <p:sldId id="330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3" r:id="rId20"/>
    <p:sldId id="342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7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3114675"/>
            <a:ext cx="60960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996952"/>
            <a:ext cx="11563350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764704"/>
            <a:ext cx="4162425" cy="2162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8368" y="594928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797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66925"/>
            <a:ext cx="116395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960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585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2858" y="4365104"/>
            <a:ext cx="1138578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858" y="5337376"/>
            <a:ext cx="11385789" cy="11045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540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276872"/>
            <a:ext cx="45815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257748"/>
            <a:ext cx="871296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172148"/>
            <a:ext cx="871296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99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5900"/>
            <a:ext cx="115919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75257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575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5445224"/>
            <a:ext cx="954405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7612" y="1828800"/>
            <a:ext cx="467677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74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44300" cy="2695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3573016"/>
            <a:ext cx="3461185" cy="30243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20136" y="3263255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688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33525"/>
            <a:ext cx="116776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8112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122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301208"/>
            <a:ext cx="97726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5" y="1838325"/>
            <a:ext cx="409575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911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52600"/>
            <a:ext cx="1161097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36510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08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2593"/>
            <a:ext cx="117538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115835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1340768"/>
            <a:ext cx="4200525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941168"/>
            <a:ext cx="9563100" cy="108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211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95462"/>
            <a:ext cx="1156335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9309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01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4725144"/>
            <a:ext cx="92487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1916832"/>
            <a:ext cx="481012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15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95462"/>
            <a:ext cx="1161097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4293096"/>
            <a:ext cx="136815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27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175" y="1343025"/>
            <a:ext cx="405765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02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76362"/>
            <a:ext cx="117062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65313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523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63002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558924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28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84237"/>
            <a:ext cx="10801350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6318076"/>
            <a:ext cx="6829425" cy="49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420888"/>
            <a:ext cx="705678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057496"/>
            <a:ext cx="705678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3914023"/>
            <a:ext cx="288032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04702" y="3914023"/>
            <a:ext cx="288032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7" y="4712676"/>
            <a:ext cx="288032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9456" y="5488180"/>
            <a:ext cx="360039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99456" y="6182661"/>
            <a:ext cx="727280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360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2819400"/>
            <a:ext cx="10601325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73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776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37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157192"/>
            <a:ext cx="984885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062162"/>
            <a:ext cx="30480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619375"/>
            <a:ext cx="111252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22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743075"/>
            <a:ext cx="111537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36510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305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5301208"/>
            <a:ext cx="949642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1950" y="2052637"/>
            <a:ext cx="38481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51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171700"/>
            <a:ext cx="1119187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55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458450" cy="1685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2564904"/>
            <a:ext cx="3267075" cy="4095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720" y="2255143"/>
            <a:ext cx="136815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128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47875"/>
            <a:ext cx="1159192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7707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725144"/>
            <a:ext cx="90868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1340768"/>
            <a:ext cx="337185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007768"/>
            <a:ext cx="2808312" cy="27759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321297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866900"/>
            <a:ext cx="1168717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378" y="1484784"/>
            <a:ext cx="10982325" cy="1733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2780928"/>
            <a:ext cx="3219450" cy="3629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47728" y="2471167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789040"/>
            <a:ext cx="3819525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328498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480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2026-01-19T04:27:31Z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