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84784"/>
            <a:ext cx="757237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650" y="3212976"/>
            <a:ext cx="71342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18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340" y="4005064"/>
            <a:ext cx="85329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58924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88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0676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789040"/>
            <a:ext cx="7491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4622417"/>
            <a:ext cx="7491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5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2201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6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0"/>
            <a:ext cx="116395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864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85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4012"/>
            <a:ext cx="10934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09787"/>
            <a:ext cx="118300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9712"/>
            <a:ext cx="116490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8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0662"/>
            <a:ext cx="116109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267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704" y="2204864"/>
            <a:ext cx="9626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04" y="3153988"/>
            <a:ext cx="9626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04" y="4045238"/>
            <a:ext cx="9626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704" y="4832316"/>
            <a:ext cx="9626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704" y="5642544"/>
            <a:ext cx="9626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8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085975"/>
            <a:ext cx="76104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441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43175"/>
            <a:ext cx="107823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2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967" y="648072"/>
            <a:ext cx="108680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498926"/>
            <a:ext cx="8096250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892" y="5543922"/>
            <a:ext cx="9027555" cy="1269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0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965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1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394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733256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30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809875"/>
            <a:ext cx="101441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7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57325"/>
            <a:ext cx="99155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03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98279"/>
            <a:ext cx="1109662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29827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7566" y="4351575"/>
            <a:ext cx="1076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3201" y="5370147"/>
            <a:ext cx="10762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4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28787"/>
            <a:ext cx="116300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8448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386012"/>
            <a:ext cx="112109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9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95475"/>
            <a:ext cx="115728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6967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536375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9046" y="5536375"/>
            <a:ext cx="37833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9687"/>
            <a:ext cx="116871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71737"/>
            <a:ext cx="1163002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8067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048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73846"/>
            <a:ext cx="6264696" cy="1211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24853"/>
            <a:ext cx="6264696" cy="1211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2026-01-19T02:43:02Z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