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8155" t="44229"/>
          <a:stretch/>
        </p:blipFill>
        <p:spPr>
          <a:xfrm>
            <a:off x="2855640" y="3645024"/>
            <a:ext cx="6069136" cy="20876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42178" b="74460"/>
          <a:stretch/>
        </p:blipFill>
        <p:spPr>
          <a:xfrm>
            <a:off x="2505832" y="2204864"/>
            <a:ext cx="6768752" cy="9560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33575"/>
            <a:ext cx="1162050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149080"/>
            <a:ext cx="12961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857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85950"/>
            <a:ext cx="1164907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221088"/>
            <a:ext cx="32403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951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42088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1021" y="357835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32723" y="581227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5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1785937"/>
            <a:ext cx="934402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84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947862"/>
            <a:ext cx="107632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11923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86477" y="311923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785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965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340768"/>
            <a:ext cx="2304256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537321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24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2076450"/>
            <a:ext cx="88201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95437"/>
            <a:ext cx="117157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70080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81125"/>
            <a:ext cx="116109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7301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62137"/>
            <a:ext cx="115538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1297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00175"/>
            <a:ext cx="115824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486025"/>
            <a:ext cx="11668125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357301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002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2996952"/>
            <a:ext cx="3924300" cy="3248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2492896"/>
            <a:ext cx="12961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856" y="3933056"/>
            <a:ext cx="389572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9696450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35540" y="2931019"/>
            <a:ext cx="92881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46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2026-01-19T04:10:20Z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