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1475" y="3152775"/>
            <a:ext cx="38290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772816"/>
            <a:ext cx="11801475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4293096"/>
            <a:ext cx="2419350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32129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40768"/>
            <a:ext cx="1179195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493543"/>
            <a:ext cx="4838700" cy="154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19168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35372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844824"/>
            <a:ext cx="11820525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1086" y="2996952"/>
            <a:ext cx="2409825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2371366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20390" y="2371366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24944"/>
            <a:ext cx="590465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038" y="3933056"/>
            <a:ext cx="536293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7038" y="4534939"/>
            <a:ext cx="536293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038" y="5032650"/>
            <a:ext cx="536293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7038" y="5541936"/>
            <a:ext cx="536293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