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9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547937"/>
            <a:ext cx="763905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182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3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8287"/>
            <a:ext cx="116109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87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81212"/>
            <a:ext cx="116490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7" y="3068960"/>
            <a:ext cx="28722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877" y="4064382"/>
            <a:ext cx="12936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0352" y="4064382"/>
            <a:ext cx="4849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4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44522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420888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8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24000"/>
            <a:ext cx="11096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5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8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24744"/>
            <a:ext cx="68008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86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33587"/>
            <a:ext cx="107251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791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221088"/>
            <a:ext cx="1101722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05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639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9725"/>
            <a:ext cx="115728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71700"/>
            <a:ext cx="107823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9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539935" cy="551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8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47887"/>
            <a:ext cx="107632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0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3774"/>
            <a:ext cx="10441160" cy="548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9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14487"/>
            <a:ext cx="108394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6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81212"/>
            <a:ext cx="106870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1340768"/>
            <a:ext cx="55530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38275"/>
            <a:ext cx="37528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1369342"/>
            <a:ext cx="56483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28787"/>
            <a:ext cx="108204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1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0297"/>
            <a:ext cx="11521280" cy="5543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708920"/>
            <a:ext cx="89535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71687"/>
            <a:ext cx="117062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14487"/>
            <a:ext cx="115252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988840"/>
            <a:ext cx="44005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9726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90675"/>
            <a:ext cx="115919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45" y="5445224"/>
            <a:ext cx="109823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4452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90582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78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2026-01-19T06:12:30Z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