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5212" y="3119437"/>
            <a:ext cx="498157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095500"/>
            <a:ext cx="1164907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876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729192" cy="505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6093296"/>
            <a:ext cx="8111417" cy="59913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1772816"/>
            <a:ext cx="259228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17894" y="1772816"/>
            <a:ext cx="422232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9028" y="2652492"/>
            <a:ext cx="557299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9028" y="3451145"/>
            <a:ext cx="802126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9028" y="4388695"/>
            <a:ext cx="463689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26775" y="4388695"/>
            <a:ext cx="463689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20992" y="5337819"/>
            <a:ext cx="7351271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20993" y="6049838"/>
            <a:ext cx="331882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61903" y="6049838"/>
            <a:ext cx="5701763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10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049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043112"/>
            <a:ext cx="1110615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005064"/>
            <a:ext cx="208823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810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6712"/>
            <a:ext cx="10945216" cy="502065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2861" y="5857371"/>
            <a:ext cx="9674390" cy="7696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5915826"/>
            <a:ext cx="172819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979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252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5301208"/>
            <a:ext cx="122413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68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6687" y="1947862"/>
            <a:ext cx="423862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64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81150"/>
            <a:ext cx="117252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86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15650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246511"/>
            <a:ext cx="3743325" cy="3009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244943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211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8876"/>
            <a:ext cx="1161097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801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33550"/>
            <a:ext cx="1160145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6325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204864"/>
            <a:ext cx="6120680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077072"/>
            <a:ext cx="489654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74796" y="4077072"/>
            <a:ext cx="489654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5556" y="4969718"/>
            <a:ext cx="580048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96599" y="4969718"/>
            <a:ext cx="4667953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0442" y="5941992"/>
            <a:ext cx="526949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40073" y="5941992"/>
            <a:ext cx="2572151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44376" y="5941992"/>
            <a:ext cx="2572151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536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76962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420888"/>
            <a:ext cx="849694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427884"/>
            <a:ext cx="8496944" cy="11532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932594"/>
            <a:ext cx="849694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467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69532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233414"/>
            <a:ext cx="633670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147814"/>
            <a:ext cx="633670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096938"/>
            <a:ext cx="633670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103936"/>
            <a:ext cx="633670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881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16832"/>
            <a:ext cx="40767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369196"/>
            <a:ext cx="3932684" cy="1067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920203"/>
            <a:ext cx="3932684" cy="1067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427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49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4420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84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590675"/>
            <a:ext cx="107156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409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1905000"/>
            <a:ext cx="89535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70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910590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789040"/>
            <a:ext cx="813690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340047"/>
            <a:ext cx="9001000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519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9982200" cy="612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6093296"/>
            <a:ext cx="828092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13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3378919"/>
            <a:ext cx="151216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18411" y="4385916"/>
            <a:ext cx="9070215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9221" y="5311891"/>
            <a:ext cx="1632363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633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114550"/>
            <a:ext cx="1097280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119239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66875"/>
            <a:ext cx="116776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300162"/>
            <a:ext cx="1119187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119238"/>
            <a:ext cx="496855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987339"/>
            <a:ext cx="547260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762843"/>
            <a:ext cx="547260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3972328"/>
            <a:ext cx="3471292" cy="28180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422108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5" y="4191309"/>
            <a:ext cx="4667250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348" y="1333872"/>
            <a:ext cx="11630025" cy="274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0295" y="2276872"/>
            <a:ext cx="3108077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2741" y="3284984"/>
            <a:ext cx="3108077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778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2026-01-19T05:11:35Z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