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2562225"/>
            <a:ext cx="572452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09762"/>
            <a:ext cx="117824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53269"/>
            <a:ext cx="118300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4762" y="6127457"/>
            <a:ext cx="5737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29" y="1245440"/>
            <a:ext cx="11498311" cy="5604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2880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5309" y="4939159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0960" y="4939159"/>
            <a:ext cx="6854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7244" y="4939159"/>
            <a:ext cx="6854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7761" y="5714662"/>
            <a:ext cx="8864663" cy="1135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2026-01-17T02:48:44Z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