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40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775" y="2995612"/>
            <a:ext cx="8934450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452562"/>
            <a:ext cx="1049655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193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506075" cy="450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933" y="1293713"/>
            <a:ext cx="1049655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774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31557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140968"/>
            <a:ext cx="10801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113240"/>
            <a:ext cx="10801200" cy="16200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024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50607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310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519237"/>
            <a:ext cx="1107757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986790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4437112"/>
            <a:ext cx="10729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5559856"/>
            <a:ext cx="10729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109787"/>
            <a:ext cx="1102042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5" y="682524"/>
            <a:ext cx="9865095" cy="541077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6285556"/>
            <a:ext cx="6148605" cy="55565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2739838"/>
            <a:ext cx="5688632" cy="33534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59722" y="3573016"/>
            <a:ext cx="2748645" cy="2520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6193135"/>
            <a:ext cx="741682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8232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359204"/>
            <a:ext cx="4680520" cy="1499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36282" y="5013176"/>
            <a:ext cx="3391566" cy="168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8784" y="3369220"/>
            <a:ext cx="5114925" cy="231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052736"/>
            <a:ext cx="5657850" cy="3067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128804"/>
            <a:ext cx="7724775" cy="2428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2060848"/>
            <a:ext cx="10729192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501008"/>
            <a:ext cx="10729192" cy="12315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5127898"/>
            <a:ext cx="10729192" cy="5453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6077022"/>
            <a:ext cx="10729192" cy="5453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2060848"/>
            <a:ext cx="572452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3046499"/>
            <a:ext cx="10729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4030347"/>
            <a:ext cx="10729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509" y="1288046"/>
            <a:ext cx="10520083" cy="55253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4149080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6035754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753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2026-01-18T02:20:28Z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