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012" y="3133725"/>
            <a:ext cx="36099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1410"/>
            <a:ext cx="8867775" cy="645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5065" y="1124744"/>
            <a:ext cx="88621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5065" y="1992845"/>
            <a:ext cx="88621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5065" y="2884095"/>
            <a:ext cx="88621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5065" y="3937390"/>
            <a:ext cx="8862166" cy="1075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5065" y="5534696"/>
            <a:ext cx="8862166" cy="1075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1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81200"/>
            <a:ext cx="116490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487222" cy="585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2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38350"/>
            <a:ext cx="110109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03835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5766" y="3114796"/>
            <a:ext cx="38768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726" y="4087070"/>
            <a:ext cx="38768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16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5025"/>
            <a:ext cx="9665146" cy="59743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3768" y="1484784"/>
            <a:ext cx="9642842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658918"/>
            <a:ext cx="7776864" cy="1199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58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54864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49102"/>
            <a:ext cx="11601450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99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9747"/>
            <a:ext cx="11305256" cy="55136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609329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4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05025"/>
            <a:ext cx="116776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077072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67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19312"/>
            <a:ext cx="107156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44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27"/>
            <a:ext cx="116490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0212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585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877272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38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8108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93096"/>
            <a:ext cx="1101722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10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43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33537"/>
            <a:ext cx="106965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5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31477"/>
            <a:ext cx="107823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20486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5286" y="4151309"/>
            <a:ext cx="2706578" cy="789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4880" y="5376326"/>
            <a:ext cx="3839231" cy="1221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95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24012"/>
            <a:ext cx="107346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636912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01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96952"/>
            <a:ext cx="6696744" cy="744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911352"/>
            <a:ext cx="7776864" cy="744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976223"/>
            <a:ext cx="7776864" cy="99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41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448" y="980728"/>
            <a:ext cx="1074420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4448" y="1772816"/>
            <a:ext cx="54876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4448" y="2733514"/>
            <a:ext cx="10744200" cy="15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4448" y="4516016"/>
            <a:ext cx="10744200" cy="2141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41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28762"/>
            <a:ext cx="117062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56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63150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24062"/>
            <a:ext cx="115728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93305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76400"/>
            <a:ext cx="116300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437112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79" y="3457798"/>
            <a:ext cx="33491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3711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6728" y="5432535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4020" y="540938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4460" y="545568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347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196752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304" y="227831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3728" y="3401062"/>
            <a:ext cx="2352551" cy="12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6359" y="3401062"/>
            <a:ext cx="1656185" cy="12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7354" y="53012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43622" y="5028205"/>
            <a:ext cx="1188482" cy="1137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884872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516835"/>
            <a:ext cx="6743700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6838" y="2411016"/>
            <a:ext cx="73855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6838" y="3117072"/>
            <a:ext cx="8241343" cy="9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6838" y="4205091"/>
            <a:ext cx="8241343" cy="1311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6838" y="5304686"/>
            <a:ext cx="8241343" cy="1311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04664"/>
            <a:ext cx="845820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516835"/>
            <a:ext cx="6543675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412776"/>
            <a:ext cx="792088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100854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124265"/>
            <a:ext cx="7920880" cy="1104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454458"/>
            <a:ext cx="7920880" cy="1104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46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