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9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886075"/>
            <a:ext cx="78295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75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6369"/>
            <a:ext cx="10287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917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970" y="2204864"/>
            <a:ext cx="4855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970" y="2991942"/>
            <a:ext cx="4855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970" y="4010515"/>
            <a:ext cx="4351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4729" y="4010515"/>
            <a:ext cx="4351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924" y="4924915"/>
            <a:ext cx="33618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4582" y="4924915"/>
            <a:ext cx="75660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751" y="5781441"/>
            <a:ext cx="75660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285875"/>
            <a:ext cx="94964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1537" y="220486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008" y="2991942"/>
            <a:ext cx="2877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679" y="2991942"/>
            <a:ext cx="2877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538" y="3894767"/>
            <a:ext cx="30282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3209" y="3894767"/>
            <a:ext cx="7339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7802" y="4843891"/>
            <a:ext cx="30282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94070" y="4843891"/>
            <a:ext cx="68865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266825"/>
            <a:ext cx="9334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50" y="2132856"/>
            <a:ext cx="8267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750" y="3024107"/>
            <a:ext cx="257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3604" y="3024107"/>
            <a:ext cx="5732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082" y="3861048"/>
            <a:ext cx="94674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082" y="4717574"/>
            <a:ext cx="3778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6428" y="4717574"/>
            <a:ext cx="612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14487"/>
            <a:ext cx="109823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6931" y="4595440"/>
            <a:ext cx="933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437112"/>
            <a:ext cx="76200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628800"/>
            <a:ext cx="39433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537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823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184553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2128837"/>
            <a:ext cx="50958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4" y="4941168"/>
            <a:ext cx="92773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825" y="4149080"/>
            <a:ext cx="40195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4365104"/>
            <a:ext cx="1584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33056"/>
            <a:ext cx="4267200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045743"/>
            <a:ext cx="7286625" cy="91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00056" y="3133533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6" y="1246548"/>
            <a:ext cx="10728126" cy="5566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609329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