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662" y="3176587"/>
            <a:ext cx="31146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24125"/>
            <a:ext cx="117538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2489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09712"/>
            <a:ext cx="117538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852936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4184" y="3501118"/>
            <a:ext cx="12876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5323" y="4149300"/>
            <a:ext cx="12876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4579" y="4797152"/>
            <a:ext cx="21813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8288" y="4797152"/>
            <a:ext cx="8441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4534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7532" y="33569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8200" y="55172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48147"/>
            <a:ext cx="118300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1182" y="4774002"/>
            <a:ext cx="347915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4721" y="5407941"/>
            <a:ext cx="78135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2026-01-17T03:04:55Z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