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2290762"/>
            <a:ext cx="477202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994" y="5157192"/>
            <a:ext cx="222885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4749" y="41725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2776"/>
            <a:ext cx="118300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4356429"/>
            <a:ext cx="532447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3404" y="28633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5906" y="28749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70517" y="2898119"/>
            <a:ext cx="12498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0593" y="3858817"/>
            <a:ext cx="4589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7280"/>
            <a:ext cx="118014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835017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40131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679968"/>
            <a:ext cx="5544616" cy="1333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085184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629194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