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3124200"/>
            <a:ext cx="45815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3342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12976"/>
            <a:ext cx="521970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0106" y="3212976"/>
            <a:ext cx="59800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0106" y="4185249"/>
            <a:ext cx="59800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0106" y="5007052"/>
            <a:ext cx="59800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0106" y="5933027"/>
            <a:ext cx="59800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44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62198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06626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28429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458576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02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5962"/>
            <a:ext cx="115633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0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82581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568" y="2708920"/>
            <a:ext cx="9415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568" y="3634895"/>
            <a:ext cx="9415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568" y="4595593"/>
            <a:ext cx="9415864" cy="1053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98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72104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4908" y="2348880"/>
            <a:ext cx="90995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4908" y="3231116"/>
            <a:ext cx="90995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4908" y="4365434"/>
            <a:ext cx="9099563" cy="10077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4908" y="5870143"/>
            <a:ext cx="9099563" cy="76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94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1137"/>
            <a:ext cx="117252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1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488" y="718687"/>
            <a:ext cx="9473321" cy="45825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489" y="5346970"/>
            <a:ext cx="9365007" cy="14664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445999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6386" y="445999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5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81629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86429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235553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157192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006479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86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5721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6792"/>
            <a:ext cx="1155382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60238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7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14600"/>
            <a:ext cx="115728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19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018"/>
            <a:ext cx="115633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769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3543"/>
            <a:ext cx="113061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284984"/>
            <a:ext cx="10514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3" y="4210959"/>
            <a:ext cx="10514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5113784"/>
            <a:ext cx="10514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3" y="6051334"/>
            <a:ext cx="10514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71612"/>
            <a:ext cx="102012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822" y="2420888"/>
            <a:ext cx="107348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822" y="3429000"/>
            <a:ext cx="107348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822" y="4319135"/>
            <a:ext cx="10734802" cy="1067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3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09637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9632" y="1988840"/>
            <a:ext cx="69045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9632" y="2833792"/>
            <a:ext cx="9088207" cy="232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9632" y="5426080"/>
            <a:ext cx="9088207" cy="1293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8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5169"/>
            <a:ext cx="115157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8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346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88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24025"/>
            <a:ext cx="106489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7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8876"/>
            <a:ext cx="106965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7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060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74321"/>
            <a:ext cx="94011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9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2203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4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195512"/>
            <a:ext cx="90297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40966"/>
            <a:ext cx="9361040" cy="2304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0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24125"/>
            <a:ext cx="117157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573016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00312"/>
            <a:ext cx="116109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69826"/>
            <a:ext cx="118395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8524" y="5508768"/>
            <a:ext cx="4132052" cy="10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6795"/>
            <a:ext cx="116871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66987"/>
            <a:ext cx="115633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5216" cy="54591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28887"/>
            <a:ext cx="116871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645024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28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