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3787" y="2652712"/>
            <a:ext cx="4924425" cy="155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80331"/>
            <a:ext cx="11715750" cy="4352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80576" y="22048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80576" y="337390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85558" y="4658697"/>
            <a:ext cx="87088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83543" y="5249006"/>
            <a:ext cx="58852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95654" y="5249006"/>
            <a:ext cx="58852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8629650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453408"/>
            <a:ext cx="8591550" cy="1609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852936"/>
            <a:ext cx="23042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78570" y="2852936"/>
            <a:ext cx="23042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554414"/>
            <a:ext cx="23042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78570" y="4433590"/>
            <a:ext cx="2658448" cy="6515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749617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564904"/>
            <a:ext cx="40324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097340"/>
            <a:ext cx="40324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571902"/>
            <a:ext cx="40324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034890"/>
            <a:ext cx="40324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2026-01-17T03:05:01Z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