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2376487"/>
            <a:ext cx="72675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9232" cy="54403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157192"/>
            <a:ext cx="41044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2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9387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9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2100"/>
            <a:ext cx="115443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66875"/>
            <a:ext cx="11001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312" y="4538768"/>
            <a:ext cx="105412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46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871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9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757"/>
            <a:ext cx="11449272" cy="554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44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65313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9237"/>
            <a:ext cx="116014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28762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537670"/>
            <a:ext cx="22322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6300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131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7771" y="602017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28887"/>
            <a:ext cx="110204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6628" y="3501008"/>
            <a:ext cx="14074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4228" y="3501008"/>
            <a:ext cx="14074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