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552700"/>
            <a:ext cx="581977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628800"/>
            <a:ext cx="40671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725144"/>
            <a:ext cx="63817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4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544522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45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1814512"/>
            <a:ext cx="38481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6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28812"/>
            <a:ext cx="116871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15121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9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75" y="1268760"/>
            <a:ext cx="11630025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21204"/>
            <a:ext cx="3528392" cy="30367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7058" y="321626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47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4000"/>
            <a:ext cx="116871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437112"/>
            <a:ext cx="19442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78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7337"/>
            <a:ext cx="117348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9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52387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484784"/>
            <a:ext cx="9361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6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429000"/>
            <a:ext cx="36099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9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43062"/>
            <a:ext cx="10753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1019" y="164306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0430" y="3645482"/>
            <a:ext cx="1471273" cy="1367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25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149080"/>
            <a:ext cx="40767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4422676"/>
            <a:ext cx="3238500" cy="1571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3648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7417" cy="541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1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9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56166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40130"/>
            <a:ext cx="56166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31381"/>
            <a:ext cx="56166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92080"/>
            <a:ext cx="56166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6018054"/>
            <a:ext cx="56166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4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68675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80648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30722"/>
            <a:ext cx="80648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630317"/>
            <a:ext cx="80648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4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2868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564904"/>
            <a:ext cx="9214867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6" y="4067361"/>
            <a:ext cx="763284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6" y="5004911"/>
            <a:ext cx="763284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71637"/>
            <a:ext cx="116014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9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66862"/>
            <a:ext cx="107346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35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299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40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84"/>
            <a:ext cx="11377264" cy="552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8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727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426" y="2852936"/>
            <a:ext cx="580644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426" y="3605290"/>
            <a:ext cx="580644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426" y="4393654"/>
            <a:ext cx="82048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426" y="5169157"/>
            <a:ext cx="82048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426" y="5990960"/>
            <a:ext cx="82048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69246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4904"/>
            <a:ext cx="73448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13534"/>
            <a:ext cx="73448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27486"/>
            <a:ext cx="73448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8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776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44522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4624"/>
            <a:ext cx="72580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561" y="4603576"/>
            <a:ext cx="74866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9670" y="865262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9670" y="1571318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9670" y="2369971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9670" y="3180199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9670" y="3839956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9670" y="4615460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9670" y="5309941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69670" y="6015997"/>
            <a:ext cx="85427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0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157192"/>
            <a:ext cx="97250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564904"/>
            <a:ext cx="50958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81212"/>
            <a:ext cx="115824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5726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10109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4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916832"/>
            <a:ext cx="48387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732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68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2026-01-19T06:10:58Z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