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6925" y="3119437"/>
            <a:ext cx="805815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916305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4509120"/>
            <a:ext cx="669674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5388796"/>
            <a:ext cx="669674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47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45216" cy="537359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3190875"/>
            <a:ext cx="4114800" cy="3667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39416" y="4027678"/>
            <a:ext cx="6398368" cy="15615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5733256"/>
            <a:ext cx="532859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9149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636912"/>
            <a:ext cx="4972050" cy="15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99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04937"/>
            <a:ext cx="1170622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725144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03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5229200"/>
            <a:ext cx="1063942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3775" y="2195512"/>
            <a:ext cx="5124450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1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4581128"/>
            <a:ext cx="4924425" cy="2038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431404"/>
            <a:ext cx="11601450" cy="2933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36084" y="3601566"/>
            <a:ext cx="1688107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228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2981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1145" y="4653136"/>
            <a:ext cx="10953750" cy="1647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552" y="4653136"/>
            <a:ext cx="496855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623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830237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917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4725144"/>
            <a:ext cx="10115550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4402" y="1628800"/>
            <a:ext cx="3857625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750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71625"/>
            <a:ext cx="1163955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2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446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4677518"/>
            <a:ext cx="3384376" cy="2207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4221088"/>
            <a:ext cx="9296400" cy="2457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620688"/>
            <a:ext cx="2886075" cy="3390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46686" y="4171118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30666" y="5154966"/>
            <a:ext cx="1177702" cy="1370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1338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90675"/>
            <a:ext cx="1168717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058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81087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4828" y="3284984"/>
            <a:ext cx="7089364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537670"/>
            <a:ext cx="619268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550842"/>
            <a:ext cx="619268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0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922020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9788" y="2564904"/>
            <a:ext cx="3858019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9788" y="3618200"/>
            <a:ext cx="9330628" cy="1971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019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28737"/>
            <a:ext cx="1170622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295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77277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578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68760"/>
            <a:ext cx="984885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2420888"/>
            <a:ext cx="1728192" cy="691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1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900112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305422"/>
            <a:ext cx="964907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127224"/>
            <a:ext cx="9649072" cy="733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134222"/>
            <a:ext cx="9649072" cy="733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5118070"/>
            <a:ext cx="9649072" cy="733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885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78230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287662"/>
            <a:ext cx="8424936" cy="12214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725144"/>
            <a:ext cx="504056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5708992"/>
            <a:ext cx="907300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352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71562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348880"/>
            <a:ext cx="986509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3" y="3135958"/>
            <a:ext cx="10715625" cy="18052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5173103"/>
            <a:ext cx="986509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3392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95375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484784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74353" y="4424754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090737"/>
            <a:ext cx="1097280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068960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0" y="4941168"/>
            <a:ext cx="5248275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311" y="1268760"/>
            <a:ext cx="11649075" cy="3505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3212976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87175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4931" y="3284984"/>
            <a:ext cx="4733925" cy="3314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95600" y="3256828"/>
            <a:ext cx="242966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287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3284984"/>
            <a:ext cx="3686175" cy="3095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3356992"/>
            <a:ext cx="216024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805902"/>
            <a:ext cx="11734800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794" y="3664446"/>
            <a:ext cx="531495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03947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341960"/>
            <a:ext cx="597666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267935"/>
            <a:ext cx="597666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5159185"/>
            <a:ext cx="597666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372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2026-01-19T04:19:59Z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