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537" y="1562100"/>
            <a:ext cx="6638925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95631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414737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468033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8026" y="3414737"/>
            <a:ext cx="50244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8026" y="4468033"/>
            <a:ext cx="50244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41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95267"/>
            <a:ext cx="10774040" cy="56300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501317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45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870585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7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433637"/>
            <a:ext cx="1172527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4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1794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29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76400"/>
            <a:ext cx="115824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13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14550"/>
            <a:ext cx="117157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06896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26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28750"/>
            <a:ext cx="116395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653136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78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8867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73016"/>
            <a:ext cx="7920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582573"/>
            <a:ext cx="7920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589571"/>
            <a:ext cx="7920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95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764704"/>
            <a:ext cx="77819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564904"/>
            <a:ext cx="756084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058038"/>
            <a:ext cx="7560840" cy="1171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5645328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77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930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7825"/>
            <a:ext cx="11521280" cy="5545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72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680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62548"/>
            <a:ext cx="7128792" cy="3090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69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85058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79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70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9826"/>
            <a:ext cx="107442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19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394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38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971675"/>
            <a:ext cx="104965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7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56578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198" y="2852936"/>
            <a:ext cx="4867785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198" y="4415518"/>
            <a:ext cx="4867785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45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19250"/>
            <a:ext cx="116014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70080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62150"/>
            <a:ext cx="117062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212976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886"/>
          <a:stretch/>
        </p:blipFill>
        <p:spPr>
          <a:xfrm>
            <a:off x="1271464" y="908720"/>
            <a:ext cx="9865096" cy="57484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494934"/>
            <a:ext cx="4320480" cy="1302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501317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5869703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9560" y="3494934"/>
            <a:ext cx="4587040" cy="1302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65743" y="4869160"/>
            <a:ext cx="1850737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65743" y="6021288"/>
            <a:ext cx="15290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00808"/>
            <a:ext cx="68294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921934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743737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658137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964" y="4725144"/>
            <a:ext cx="11677650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73446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17038" y="5732312"/>
            <a:ext cx="15187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7213"/>
            <a:ext cx="10638978" cy="56121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0872" y="5949280"/>
            <a:ext cx="1449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28750"/>
            <a:ext cx="108394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17032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9092" y="3717032"/>
            <a:ext cx="55515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9092" y="4816627"/>
            <a:ext cx="55515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20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2026-01-19T02:45:53Z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