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3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492896"/>
            <a:ext cx="88296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861048"/>
            <a:ext cx="76104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5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7533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962" y="2492896"/>
            <a:ext cx="396384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786" y="2672916"/>
            <a:ext cx="38569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900" y="3911407"/>
            <a:ext cx="5455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900" y="4675336"/>
            <a:ext cx="5455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900" y="5670758"/>
            <a:ext cx="5455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9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9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836" y="3140968"/>
            <a:ext cx="10035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836" y="4077072"/>
            <a:ext cx="10035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836" y="5084069"/>
            <a:ext cx="10035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836" y="5986894"/>
            <a:ext cx="10035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11377264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2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11017224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284" y="4935267"/>
            <a:ext cx="65198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284" y="5907541"/>
            <a:ext cx="65198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7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690812"/>
            <a:ext cx="1096327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8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066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7625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91943"/>
            <a:ext cx="88569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79020"/>
            <a:ext cx="8856984" cy="1222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653179"/>
            <a:ext cx="88569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71637"/>
            <a:ext cx="100584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674751"/>
            <a:ext cx="7405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318" y="2600726"/>
            <a:ext cx="7405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318" y="3480402"/>
            <a:ext cx="7405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318" y="4394802"/>
            <a:ext cx="7405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71612"/>
            <a:ext cx="115538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6862"/>
            <a:ext cx="117729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34378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014" y="4509120"/>
            <a:ext cx="21056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195512"/>
            <a:ext cx="103346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686" y="3140967"/>
            <a:ext cx="7471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86" y="4113240"/>
            <a:ext cx="7471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