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319337"/>
            <a:ext cx="790575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586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501008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8646" y="4426982"/>
            <a:ext cx="65117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5445224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7948" y="542262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25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758190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86406" y="1931521"/>
            <a:ext cx="29696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0220" y="2924944"/>
            <a:ext cx="10315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4752" y="2924944"/>
            <a:ext cx="10315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82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79724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4"/>
            <a:ext cx="7344816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6021288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13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138363"/>
            <a:ext cx="8784976" cy="65309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908720"/>
            <a:ext cx="8640961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517232"/>
            <a:ext cx="5616623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86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365104"/>
            <a:ext cx="374441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72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55340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77717"/>
            <a:ext cx="11017224" cy="55356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66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3012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25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14550"/>
            <a:ext cx="106965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93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524125"/>
            <a:ext cx="115538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1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4961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69847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2156" y="5309270"/>
            <a:ext cx="51198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9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301"/>
            <a:ext cx="115157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3683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77914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956" y="2564904"/>
            <a:ext cx="8797396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240" y="4471428"/>
            <a:ext cx="5447744" cy="1405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76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09700"/>
            <a:ext cx="107061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6238" y="3284984"/>
            <a:ext cx="43316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238" y="4257256"/>
            <a:ext cx="6491890" cy="1331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63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83343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23436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14686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005936"/>
            <a:ext cx="9001000" cy="738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850889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7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2062"/>
            <a:ext cx="115538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6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62100"/>
            <a:ext cx="107251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58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2575"/>
            <a:ext cx="107727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7008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33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9630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5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8636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8200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01008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37112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43053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89484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27033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56197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92896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442020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379568"/>
            <a:ext cx="6552728" cy="1052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9917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7166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9733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0866" y="4617296"/>
            <a:ext cx="883085" cy="1259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4846" y="4617296"/>
            <a:ext cx="883085" cy="1259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132856"/>
            <a:ext cx="96488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132856"/>
            <a:ext cx="86409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3402" y="2132856"/>
            <a:ext cx="86409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8237" y="3861048"/>
            <a:ext cx="864096" cy="690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3321" y="3861048"/>
            <a:ext cx="864096" cy="690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911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72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