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060848"/>
            <a:ext cx="918210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645024"/>
            <a:ext cx="64865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"/>
            <a:ext cx="7128792" cy="41541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627" y="4221088"/>
            <a:ext cx="3382274" cy="26104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4044" y="1340768"/>
            <a:ext cx="7510267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4045" y="2780928"/>
            <a:ext cx="232569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78430" y="2780928"/>
            <a:ext cx="232569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1448" y="4042569"/>
            <a:ext cx="41464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01448" y="5466255"/>
            <a:ext cx="41464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57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62137"/>
            <a:ext cx="116681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47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44824"/>
            <a:ext cx="80867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1876" y="2817484"/>
            <a:ext cx="8370468" cy="2411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8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7913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3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585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24944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2924944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253" y="3933056"/>
            <a:ext cx="11400690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38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00225"/>
            <a:ext cx="116300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29309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52637"/>
            <a:ext cx="115824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7170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81112"/>
            <a:ext cx="116109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83629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1286" y="2780928"/>
            <a:ext cx="78870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1286" y="3672179"/>
            <a:ext cx="78870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286" y="4783348"/>
            <a:ext cx="78870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64674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140968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104227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0"/>
            <a:ext cx="8496944" cy="66385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48880"/>
            <a:ext cx="87849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320823"/>
            <a:ext cx="8784976" cy="612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212074"/>
            <a:ext cx="8784976" cy="612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5184347"/>
            <a:ext cx="8784976" cy="612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6098747"/>
            <a:ext cx="8784976" cy="612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35572"/>
            <a:ext cx="10513168" cy="52137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6104593"/>
            <a:ext cx="8514367" cy="7087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708920"/>
            <a:ext cx="7488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634895"/>
            <a:ext cx="7488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491421"/>
            <a:ext cx="7488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394246"/>
            <a:ext cx="7488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9496" y="6123451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47875"/>
            <a:ext cx="107823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5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2026-01-19T02:58:53Z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