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708920"/>
            <a:ext cx="57721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3786188"/>
            <a:ext cx="5734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125" y="269570"/>
            <a:ext cx="8928992" cy="4883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125" y="5157192"/>
            <a:ext cx="3837390" cy="15033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5816" y="5157192"/>
            <a:ext cx="6360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5816" y="6071592"/>
            <a:ext cx="6360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43112"/>
            <a:ext cx="110109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72816"/>
            <a:ext cx="9505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060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84482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0445" y="295599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2485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727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28825"/>
            <a:ext cx="10248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38412"/>
            <a:ext cx="102108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06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000250"/>
            <a:ext cx="101822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2026-01-18T02:54:24Z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