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8" r:id="rId5"/>
    <p:sldId id="329" r:id="rId6"/>
    <p:sldId id="327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109912"/>
            <a:ext cx="3600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3500"/>
            <a:ext cx="117252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73016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6755" y="4730485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95412"/>
            <a:ext cx="110490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4580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268760"/>
            <a:ext cx="32766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2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5900"/>
            <a:ext cx="110585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19675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8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57184" cy="53722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9861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653136"/>
            <a:ext cx="89249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108" y="908720"/>
            <a:ext cx="4457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10484" cy="2745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284984"/>
            <a:ext cx="3744416" cy="31399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73100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699" y="116632"/>
            <a:ext cx="5524500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68125" cy="4838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86104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8411"/>
            <a:ext cx="111347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62150"/>
            <a:ext cx="117824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229200"/>
            <a:ext cx="1100137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3102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1176337"/>
            <a:ext cx="63436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77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