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5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85975"/>
            <a:ext cx="107632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585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573016"/>
            <a:ext cx="446449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852936"/>
            <a:ext cx="72008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1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847975"/>
            <a:ext cx="11029950" cy="116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0848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933056"/>
            <a:ext cx="440055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319457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33562"/>
            <a:ext cx="111537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437112"/>
            <a:ext cx="158417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8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441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924944"/>
            <a:ext cx="122413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686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61048"/>
            <a:ext cx="748883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869160"/>
            <a:ext cx="7488832" cy="599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63641"/>
            <a:ext cx="7488832" cy="599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45529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80928"/>
            <a:ext cx="47525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94386"/>
            <a:ext cx="47525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59055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80928"/>
            <a:ext cx="554461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735173"/>
            <a:ext cx="518457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5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611505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815778"/>
            <a:ext cx="64087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90340"/>
            <a:ext cx="64087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924076"/>
            <a:ext cx="64087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9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276475"/>
            <a:ext cx="111633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66937"/>
            <a:ext cx="112204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591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43204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67059"/>
            <a:ext cx="43204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81459"/>
            <a:ext cx="43204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600031"/>
            <a:ext cx="43204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3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04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843956"/>
            <a:ext cx="648072" cy="513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72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52550"/>
            <a:ext cx="106299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352550"/>
            <a:ext cx="276225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1050" y="3708052"/>
            <a:ext cx="6755110" cy="513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050" y="4309935"/>
            <a:ext cx="6755110" cy="513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050" y="4969692"/>
            <a:ext cx="8483302" cy="513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2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88201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871662"/>
            <a:ext cx="105251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564904"/>
            <a:ext cx="237626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5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76672"/>
            <a:ext cx="7258050" cy="595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628800"/>
            <a:ext cx="64087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763119"/>
            <a:ext cx="64087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735393"/>
            <a:ext cx="64087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941167"/>
            <a:ext cx="6408712" cy="75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7213" y="5890290"/>
            <a:ext cx="2494571" cy="543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9471" y="5890290"/>
            <a:ext cx="2494571" cy="543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37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495550"/>
            <a:ext cx="102298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9631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511256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18206"/>
            <a:ext cx="8208912" cy="1002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75675"/>
            <a:ext cx="511256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65983"/>
            <a:ext cx="511256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463694"/>
            <a:ext cx="511256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6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52612"/>
            <a:ext cx="111442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0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58227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248504"/>
            <a:ext cx="274320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5854" y="1844824"/>
            <a:ext cx="550817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854" y="2564904"/>
            <a:ext cx="601223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854" y="3175913"/>
            <a:ext cx="601223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5854" y="3814970"/>
            <a:ext cx="8172474" cy="1198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5854" y="5097310"/>
            <a:ext cx="680432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5854" y="5803366"/>
            <a:ext cx="10764762" cy="970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38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9255"/>
            <a:ext cx="10873208" cy="55441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76755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09712"/>
            <a:ext cx="105727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914" y="2132856"/>
            <a:ext cx="282481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0286" y="2132856"/>
            <a:ext cx="282481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464" y="2838911"/>
            <a:ext cx="354233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5869" y="2838911"/>
            <a:ext cx="354233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763" y="3417646"/>
            <a:ext cx="176784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35965" y="3417646"/>
            <a:ext cx="176784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1890" y="4077072"/>
            <a:ext cx="10898726" cy="1586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7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918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2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013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70789"/>
            <a:ext cx="3657600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431730"/>
            <a:ext cx="172819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2174" y="4149080"/>
            <a:ext cx="112752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90737"/>
            <a:ext cx="105156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85293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4782" y="285293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994" y="2852936"/>
            <a:ext cx="302345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0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92106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55230"/>
            <a:ext cx="309634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872" y="2955230"/>
            <a:ext cx="519047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214" y="3510814"/>
            <a:ext cx="7611034" cy="998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087" y="4587260"/>
            <a:ext cx="5190479" cy="504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90712"/>
            <a:ext cx="111537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990725"/>
            <a:ext cx="105632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9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928812"/>
            <a:ext cx="105060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5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203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61926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26544"/>
            <a:ext cx="10873208" cy="233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0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985962"/>
            <a:ext cx="105918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17032"/>
            <a:ext cx="76328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0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061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007273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5114"/>
            <a:ext cx="10729192" cy="5528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077072"/>
            <a:ext cx="361950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59806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4581128"/>
            <a:ext cx="3816424" cy="598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572006"/>
            <a:ext cx="3124200" cy="2162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319718"/>
            <a:ext cx="3978904" cy="7015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512" y="198884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4512" y="392181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228850"/>
            <a:ext cx="111442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365451"/>
            <a:ext cx="301942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8498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2026-01-17T06:50:26Z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