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060848"/>
            <a:ext cx="88106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573016"/>
            <a:ext cx="75628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4962"/>
            <a:ext cx="115728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3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47875"/>
            <a:ext cx="110299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089230"/>
            <a:ext cx="10801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31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47775"/>
            <a:ext cx="110490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960" y="3119239"/>
            <a:ext cx="6766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960" y="3952616"/>
            <a:ext cx="6766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960" y="5029061"/>
            <a:ext cx="6766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29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8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82200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4277" y="3573016"/>
            <a:ext cx="2405379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1848" y="3573016"/>
            <a:ext cx="43723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118" y="5193471"/>
            <a:ext cx="624495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5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30384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44824"/>
            <a:ext cx="116967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0200"/>
            <a:ext cx="116205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081120" cy="573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76387"/>
            <a:ext cx="116300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909980" cy="51168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759" y="6093296"/>
            <a:ext cx="9557358" cy="57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536789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278585"/>
            <a:ext cx="5238750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426066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00262"/>
            <a:ext cx="115633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42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02993"/>
            <a:ext cx="490537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319912"/>
            <a:ext cx="2160240" cy="1325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94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