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5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171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209800"/>
            <a:ext cx="108013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419350"/>
            <a:ext cx="1121092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06896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5106" y="3740292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81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25200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6918" y="2924944"/>
            <a:ext cx="3086100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85923" y="3131988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43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77600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449526"/>
            <a:ext cx="604837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711" y="5157192"/>
            <a:ext cx="3009900" cy="819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184" y="3717032"/>
            <a:ext cx="2638425" cy="2409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11824" y="3781418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45070" y="5286126"/>
            <a:ext cx="65864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62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54380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4437112"/>
            <a:ext cx="2457450" cy="119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212976"/>
            <a:ext cx="6696744" cy="923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3454" y="4500140"/>
            <a:ext cx="3206481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3454" y="5159897"/>
            <a:ext cx="3206481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85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47339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060848"/>
            <a:ext cx="3960440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8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57300"/>
            <a:ext cx="112014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437112"/>
            <a:ext cx="820891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076204"/>
            <a:ext cx="439248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3820" y="5076204"/>
            <a:ext cx="439248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85912"/>
            <a:ext cx="111918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9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06203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454" y="2420888"/>
            <a:ext cx="633963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454" y="3057496"/>
            <a:ext cx="633963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454" y="3636230"/>
            <a:ext cx="720373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35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918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49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2040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628800"/>
            <a:ext cx="2914650" cy="2486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8" y="1484784"/>
            <a:ext cx="3105150" cy="2695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4797152"/>
            <a:ext cx="10873208" cy="1225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9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1122045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7060"/>
            <a:ext cx="11161240" cy="55806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4293096"/>
            <a:ext cx="333375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13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68389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530" y="2060848"/>
            <a:ext cx="5257429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30" y="2766904"/>
            <a:ext cx="5401446" cy="2318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531" y="5278610"/>
            <a:ext cx="432132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38015" y="5278610"/>
            <a:ext cx="432132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72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58215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3796" y="1437374"/>
            <a:ext cx="3419475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80" y="1556792"/>
            <a:ext cx="3333750" cy="2076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6248" y="2060848"/>
            <a:ext cx="695991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248" y="2593284"/>
            <a:ext cx="400758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69513" y="2593284"/>
            <a:ext cx="374752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2545" y="3253041"/>
            <a:ext cx="374752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2544" y="3854924"/>
            <a:ext cx="4393335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39902" y="3854924"/>
            <a:ext cx="391594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2545" y="4526256"/>
            <a:ext cx="194506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32368" y="4526256"/>
            <a:ext cx="320359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03832" y="4526256"/>
            <a:ext cx="320359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3569" y="5139714"/>
            <a:ext cx="1864039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32369" y="5139714"/>
            <a:ext cx="317146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692257" y="5139714"/>
            <a:ext cx="317146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57271" y="5695299"/>
            <a:ext cx="191033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474496" y="5695299"/>
            <a:ext cx="376552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085796" y="5695299"/>
            <a:ext cx="4258675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32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31383"/>
            <a:ext cx="10369152" cy="54994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060256"/>
            <a:ext cx="8830568" cy="276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89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64895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684" y="5175151"/>
            <a:ext cx="4648200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4581128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35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53725" cy="433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1340768"/>
            <a:ext cx="266429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4737" y="2637132"/>
            <a:ext cx="795199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84767" y="3276004"/>
            <a:ext cx="944833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76423" y="3924076"/>
            <a:ext cx="358347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37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324725" cy="2200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645024"/>
            <a:ext cx="9010650" cy="2886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742" y="3707993"/>
            <a:ext cx="9032033" cy="282310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368" y="1964040"/>
            <a:ext cx="7704856" cy="1464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06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109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6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013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60118"/>
            <a:ext cx="10873208" cy="2693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50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19250"/>
            <a:ext cx="107061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9940" y="4149080"/>
            <a:ext cx="517003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6973" y="4149080"/>
            <a:ext cx="517003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940" y="4750964"/>
            <a:ext cx="639417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38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47812"/>
            <a:ext cx="111347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47812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284417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4209989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354" y="692697"/>
            <a:ext cx="10761465" cy="28934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0478" y="3573016"/>
            <a:ext cx="10168170" cy="2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47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5372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779437"/>
            <a:ext cx="7670552" cy="303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52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92011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92896"/>
            <a:ext cx="957706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106354"/>
            <a:ext cx="957706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754536"/>
            <a:ext cx="324036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8830" y="3754536"/>
            <a:ext cx="489343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7" y="4437442"/>
            <a:ext cx="352839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60795" y="4437442"/>
            <a:ext cx="278327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50294" y="4437442"/>
            <a:ext cx="278327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51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679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907852"/>
            <a:ext cx="187220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47072" y="1907852"/>
            <a:ext cx="415298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1305969"/>
            <a:ext cx="1965909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2544460"/>
            <a:ext cx="1022513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157919"/>
            <a:ext cx="1022513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3782951"/>
            <a:ext cx="316835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58242" y="3782951"/>
            <a:ext cx="505803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1502" y="4442708"/>
            <a:ext cx="7114657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376" y="5033017"/>
            <a:ext cx="252028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79508" y="5033017"/>
            <a:ext cx="354854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1974" y="5646476"/>
            <a:ext cx="4299890" cy="8788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89331" y="5646476"/>
            <a:ext cx="1926749" cy="8788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16080" y="5646476"/>
            <a:ext cx="2736304" cy="8788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60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3942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2564904"/>
            <a:ext cx="2571750" cy="3190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5151" y="2564904"/>
            <a:ext cx="2362200" cy="2647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3203996"/>
            <a:ext cx="604867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921627"/>
            <a:ext cx="403244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07366" y="3921627"/>
            <a:ext cx="497301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7801" y="4500140"/>
            <a:ext cx="4332055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27285" y="4500140"/>
            <a:ext cx="223281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733550"/>
            <a:ext cx="106394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702834"/>
            <a:ext cx="403244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0945" y="2351016"/>
            <a:ext cx="3217761" cy="861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8707" y="2555924"/>
            <a:ext cx="403244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4646" y="3435600"/>
            <a:ext cx="10793961" cy="2511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63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00187"/>
            <a:ext cx="113061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00187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444733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5377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005064"/>
            <a:ext cx="2867025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98884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442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0409" y="4149080"/>
            <a:ext cx="3886200" cy="1952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618811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9187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788693"/>
            <a:ext cx="4295775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365104"/>
            <a:ext cx="6181725" cy="1685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4232" y="3756752"/>
            <a:ext cx="3267075" cy="2867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6520" y="3298951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3472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725" y="4703018"/>
            <a:ext cx="3248025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57301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0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</Words>
  <Application>Microsoft Office PowerPoint</Application>
  <PresentationFormat>宽屏</PresentationFormat>
  <Paragraphs>1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2026-01-17T06:25:12Z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