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0437" y="2676525"/>
            <a:ext cx="5191125" cy="1504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9195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4208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406449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80576" y="517566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895475"/>
            <a:ext cx="1175385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63691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50347" y="2486440"/>
            <a:ext cx="469650" cy="6545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13740" y="3620759"/>
            <a:ext cx="469650" cy="6545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84667" y="3620759"/>
            <a:ext cx="469650" cy="6545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27604" y="443711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43483" y="443711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10229850" cy="5895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916832"/>
            <a:ext cx="3744416" cy="35283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42666" y="1835808"/>
            <a:ext cx="4397950" cy="47615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2026-01-17T01:51:20Z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