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9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976562"/>
            <a:ext cx="52578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8865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374" y="3861048"/>
            <a:ext cx="7304825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92696"/>
            <a:ext cx="5724525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725144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720567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8486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960" y="1750342"/>
            <a:ext cx="3638550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1729976"/>
            <a:ext cx="3648075" cy="413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080" y="2348880"/>
            <a:ext cx="4392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080" y="3298004"/>
            <a:ext cx="7417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080" y="4582794"/>
            <a:ext cx="7417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080" y="5497194"/>
            <a:ext cx="7417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2962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49280"/>
            <a:ext cx="640080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0902" y="1916832"/>
            <a:ext cx="8675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0902" y="2924944"/>
            <a:ext cx="8675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0902" y="4034999"/>
            <a:ext cx="8675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0902" y="5007273"/>
            <a:ext cx="8675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0902" y="5910099"/>
            <a:ext cx="86755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5616624" cy="6352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4248" y="2204864"/>
            <a:ext cx="60999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4248" y="2980368"/>
            <a:ext cx="60999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4248" y="3906342"/>
            <a:ext cx="60999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4248" y="4681846"/>
            <a:ext cx="60999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4248" y="5561522"/>
            <a:ext cx="6099943" cy="112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947862"/>
            <a:ext cx="103251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14908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1724025"/>
            <a:ext cx="38671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5445224"/>
            <a:ext cx="96393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90650"/>
            <a:ext cx="11087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724025"/>
            <a:ext cx="48768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108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9447" y="4787242"/>
            <a:ext cx="1224136" cy="1306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43037"/>
            <a:ext cx="110966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67397"/>
            <a:ext cx="103441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692696"/>
            <a:ext cx="36480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2026-01-18T03:00:42Z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