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2767012"/>
            <a:ext cx="392430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1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262187"/>
            <a:ext cx="111061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3675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9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23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6246" y="533370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42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82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753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0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01200" cy="5405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59492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71625"/>
            <a:ext cx="115633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3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35433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28800"/>
            <a:ext cx="115443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98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21297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0746" y="521539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18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95525"/>
            <a:ext cx="94488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4684"/>
            <a:ext cx="11449272" cy="551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92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918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14698"/>
            <a:ext cx="10945216" cy="3354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5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762952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869160"/>
            <a:ext cx="8915400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356" y="2204864"/>
            <a:ext cx="9685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356" y="3130838"/>
            <a:ext cx="9685076" cy="2242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356" y="5816165"/>
            <a:ext cx="9685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97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01200" cy="540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6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0776"/>
            <a:ext cx="107156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15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9351"/>
            <a:ext cx="107442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3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2575"/>
            <a:ext cx="107632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3525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24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490787"/>
            <a:ext cx="100869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5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7260"/>
            <a:ext cx="107251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68122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98269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2087" y="4198269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0638" y="5031646"/>
            <a:ext cx="11141986" cy="1637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32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56673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0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0301"/>
            <a:ext cx="114966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95500"/>
            <a:ext cx="115919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38350"/>
            <a:ext cx="115824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0770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5124"/>
            <a:ext cx="10801200" cy="55782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1154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01206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85054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229200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469"/>
            <a:ext cx="81343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42414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56814"/>
            <a:ext cx="9001000" cy="1244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573097"/>
            <a:ext cx="9001000" cy="1244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9817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0380" y="2348880"/>
            <a:ext cx="6495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380" y="3242690"/>
            <a:ext cx="6495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380" y="4180240"/>
            <a:ext cx="6495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380" y="5059915"/>
            <a:ext cx="6495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32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2026-01-19T03:30:12Z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